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3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B44E7-A085-4A12-8D79-1DE16C54A5C7}" type="datetimeFigureOut">
              <a:rPr lang="en-US" smtClean="0"/>
              <a:pPr/>
              <a:t>12/20/2021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FB388-F232-41EC-9F65-2524ECA4BEA4}" type="slidenum">
              <a:rPr lang="en-GB" smtClean="0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eade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43899" y="0"/>
            <a:ext cx="1000101" cy="338062"/>
          </a:xfrm>
        </p:spPr>
      </p:pic>
      <p:sp>
        <p:nvSpPr>
          <p:cNvPr id="6" name="5 CuadroTexto"/>
          <p:cNvSpPr txBox="1"/>
          <p:nvPr/>
        </p:nvSpPr>
        <p:spPr>
          <a:xfrm>
            <a:off x="428596" y="571480"/>
            <a:ext cx="8358246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 algn="ctr"/>
            <a:r>
              <a:rPr lang="fr-FR" sz="1100" b="1" dirty="0" smtClean="0">
                <a:solidFill>
                  <a:schemeClr val="accent1"/>
                </a:solidFill>
              </a:rPr>
              <a:t>FICHE D’INSCRIPTION </a:t>
            </a:r>
          </a:p>
          <a:p>
            <a:pPr marL="95250" indent="-95250" algn="just">
              <a:buBlip>
                <a:blip r:embed="rId3"/>
              </a:buBlip>
            </a:pPr>
            <a:endParaRPr lang="fr-FR" sz="1400" b="1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000" dirty="0" smtClean="0"/>
              <a:t>Nom  :...................................................................................................................Prénom :............................................................................................. Profession:.......................................................................................................................................................................................................................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fr-FR" sz="1000" dirty="0" smtClean="0"/>
              <a:t>Adresse  postale :........................................................................................................................................................................................................................................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fr-FR" sz="1000" dirty="0" smtClean="0"/>
              <a:t>Numéro:............................................................................................................................................................................................................................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fr-FR" sz="1000" dirty="0" smtClean="0"/>
              <a:t>Code postal:.................................Ville:............................................................................................................................................................................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fr-FR" sz="1000" dirty="0" smtClean="0"/>
              <a:t>Téléphone......................................................................................................................................................................................................................... Courriel:.................................................................................................@.......................................................................................................................</a:t>
            </a:r>
            <a:endParaRPr lang="fr-FR" sz="1000" b="1" dirty="0" smtClean="0">
              <a:solidFill>
                <a:schemeClr val="accent1"/>
              </a:solidFill>
            </a:endParaRPr>
          </a:p>
          <a:p>
            <a:pPr algn="just"/>
            <a:r>
              <a:rPr lang="fr-FR" sz="1000" dirty="0" smtClean="0"/>
              <a:t>Inscription dés maintenant et si possible  </a:t>
            </a:r>
            <a:r>
              <a:rPr lang="fr-FR" sz="1000" dirty="0" smtClean="0"/>
              <a:t>avant le </a:t>
            </a:r>
            <a:r>
              <a:rPr lang="fr-FR" sz="1000" dirty="0" smtClean="0"/>
              <a:t>15 </a:t>
            </a:r>
            <a:r>
              <a:rPr lang="fr-FR" sz="1000" dirty="0" err="1" smtClean="0"/>
              <a:t>février..Inscription</a:t>
            </a:r>
            <a:r>
              <a:rPr lang="fr-FR" sz="1000" dirty="0" smtClean="0"/>
              <a:t> </a:t>
            </a:r>
            <a:r>
              <a:rPr lang="fr-FR" sz="1000" dirty="0" smtClean="0"/>
              <a:t>par ordre d’arrivée dans la limite de 12 inscrits.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0034" y="3071810"/>
            <a:ext cx="8215370" cy="1143008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14 Grupo"/>
          <p:cNvGrpSpPr/>
          <p:nvPr/>
        </p:nvGrpSpPr>
        <p:grpSpPr>
          <a:xfrm>
            <a:off x="785786" y="3160754"/>
            <a:ext cx="5572164" cy="982626"/>
            <a:chOff x="785786" y="3160754"/>
            <a:chExt cx="5572164" cy="982626"/>
          </a:xfrm>
        </p:grpSpPr>
        <p:sp>
          <p:nvSpPr>
            <p:cNvPr id="9" name="8 Rectángulo"/>
            <p:cNvSpPr/>
            <p:nvPr/>
          </p:nvSpPr>
          <p:spPr>
            <a:xfrm>
              <a:off x="785787" y="3243204"/>
              <a:ext cx="171448" cy="1714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785786" y="3814708"/>
              <a:ext cx="171448" cy="1714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000100" y="3160754"/>
              <a:ext cx="53578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*Je m’inscris à la formation aux constellations familiales </a:t>
              </a:r>
              <a:r>
                <a:rPr lang="fr-FR" sz="1000" b="1" dirty="0" smtClean="0"/>
                <a:t>module 1 : </a:t>
              </a:r>
            </a:p>
            <a:p>
              <a:r>
                <a:rPr lang="fr-FR" sz="1000" b="1" dirty="0" smtClean="0"/>
                <a:t>Calendrier en 2022 : </a:t>
              </a:r>
              <a:r>
                <a:rPr lang="fr-FR" sz="1000" dirty="0" smtClean="0"/>
                <a:t>1, 2 3 avril – 13, 14, 15 mai – 3, 4, 5 juin – 1, 2, 3 juillet</a:t>
              </a:r>
              <a:endParaRPr lang="fr-FR" sz="1000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1000100" y="3743270"/>
              <a:ext cx="53578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*Je m’inscris à la formation aux constellations familiales </a:t>
              </a:r>
              <a:r>
                <a:rPr lang="fr-FR" sz="1000" b="1" dirty="0" smtClean="0"/>
                <a:t>module 2 : </a:t>
              </a:r>
            </a:p>
            <a:p>
              <a:r>
                <a:rPr lang="fr-FR" sz="1000" b="1" dirty="0" smtClean="0"/>
                <a:t>Calendrier en 2022 </a:t>
              </a:r>
              <a:r>
                <a:rPr lang="fr-FR" sz="1000" dirty="0" smtClean="0"/>
                <a:t>: 16, 17,  18 septembre – 4, 5, 6 novembre</a:t>
              </a:r>
              <a:endParaRPr lang="en-GB" sz="1000" dirty="0"/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428596" y="4286256"/>
            <a:ext cx="835824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dirty="0" smtClean="0"/>
              <a:t>Cette inscription implique de participer à l’intégralité de la formation</a:t>
            </a:r>
            <a:r>
              <a:rPr lang="fr-FR" sz="1000" b="1" dirty="0" smtClean="0">
                <a:solidFill>
                  <a:schemeClr val="accent2"/>
                </a:solidFill>
              </a:rPr>
              <a:t>. Chaque module qui est commencé est dû. L’inscription à un module engage à s’impliquer dans la durée, en cas d’abandon les journées de non présence seront facturées.</a:t>
            </a:r>
          </a:p>
          <a:p>
            <a:pPr algn="just"/>
            <a:r>
              <a:rPr lang="fr-FR" sz="1000" dirty="0" smtClean="0"/>
              <a:t> </a:t>
            </a:r>
          </a:p>
          <a:p>
            <a:pPr algn="just"/>
            <a:r>
              <a:rPr lang="fr-FR" sz="1000" dirty="0" smtClean="0"/>
              <a:t>Je verse 250 € d’arrhes. (En cas d’annulation ultérieure après cette inscription et avant la formation ces arrhes seront conservées. Si le formateur annule la formation, elles seront remboursées. En cas de report suite à une pandémie ou catastrophes naturelles le calendrier sera aménagé, et cela n’entraine pas le remboursement des arrhes).</a:t>
            </a:r>
          </a:p>
          <a:p>
            <a:endParaRPr lang="fr-FR" sz="1000" dirty="0" smtClean="0"/>
          </a:p>
          <a:p>
            <a:r>
              <a:rPr lang="fr-FR" sz="1000" dirty="0" smtClean="0"/>
              <a:t>Je m’engage à participer à </a:t>
            </a:r>
            <a:r>
              <a:rPr lang="fr-FR" sz="1000" smtClean="0"/>
              <a:t>l’intégralité de cette </a:t>
            </a:r>
            <a:r>
              <a:rPr lang="fr-FR" sz="1000" dirty="0" smtClean="0"/>
              <a:t>formation </a:t>
            </a:r>
          </a:p>
          <a:p>
            <a:endParaRPr lang="fr-FR" sz="1000" dirty="0" smtClean="0"/>
          </a:p>
          <a:p>
            <a:r>
              <a:rPr lang="fr-FR" sz="1000" dirty="0" smtClean="0"/>
              <a:t>Nom :...................................................................................................................Prénom : .............................................................................................................................</a:t>
            </a:r>
          </a:p>
          <a:p>
            <a:endParaRPr lang="fr-FR" sz="1000" dirty="0" smtClean="0"/>
          </a:p>
          <a:p>
            <a:r>
              <a:rPr lang="fr-FR" sz="1000" dirty="0" smtClean="0"/>
              <a:t>Mention manuscrite lu et approuvé</a:t>
            </a:r>
          </a:p>
          <a:p>
            <a:pPr algn="ctr"/>
            <a:r>
              <a:rPr lang="fr-FR" sz="1000" dirty="0" smtClean="0"/>
              <a:t>Signature</a:t>
            </a:r>
          </a:p>
          <a:p>
            <a:endParaRPr lang="fr-FR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eade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43899" y="0"/>
            <a:ext cx="1000101" cy="338062"/>
          </a:xfrm>
        </p:spPr>
      </p:pic>
      <p:pic>
        <p:nvPicPr>
          <p:cNvPr id="5" name="4 Imagen" descr="foot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753101"/>
            <a:ext cx="9144001" cy="11049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28596" y="571480"/>
            <a:ext cx="8358246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dirty="0" smtClean="0"/>
              <a:t>Merci de renvoyer cette inscription soit par courrier postal soit par email à contact@lucien-essique.fr</a:t>
            </a:r>
          </a:p>
          <a:p>
            <a:pPr algn="just"/>
            <a:endParaRPr lang="fr-FR" sz="1000" dirty="0" smtClean="0"/>
          </a:p>
          <a:p>
            <a:pPr algn="just"/>
            <a:r>
              <a:rPr lang="fr-FR" sz="1000" dirty="0" smtClean="0"/>
              <a:t>Versement privilégié par virement bancaire.</a:t>
            </a:r>
          </a:p>
          <a:p>
            <a:pPr algn="just"/>
            <a:endParaRPr lang="fr-FR" sz="1100" dirty="0" smtClean="0"/>
          </a:p>
          <a:p>
            <a:pPr algn="just"/>
            <a:endParaRPr lang="fr-FR" sz="1100" dirty="0" smtClean="0"/>
          </a:p>
          <a:p>
            <a:pPr algn="just"/>
            <a:endParaRPr lang="fr-FR" sz="1100" dirty="0" smtClean="0"/>
          </a:p>
          <a:p>
            <a:pPr algn="ctr"/>
            <a:endParaRPr lang="fr-FR" sz="1100" dirty="0" smtClean="0"/>
          </a:p>
          <a:p>
            <a:pPr algn="ctr"/>
            <a:r>
              <a:rPr lang="fr-FR" sz="1100" b="1" dirty="0" smtClean="0"/>
              <a:t>Compte bancaire Lucien ESSIQUE</a:t>
            </a:r>
          </a:p>
          <a:p>
            <a:pPr algn="ctr"/>
            <a:endParaRPr lang="fr-FR" sz="1100" dirty="0" smtClean="0"/>
          </a:p>
          <a:p>
            <a:pPr algn="ctr"/>
            <a:r>
              <a:rPr lang="fr-FR" sz="1100" b="1" dirty="0" smtClean="0"/>
              <a:t>Banque</a:t>
            </a:r>
          </a:p>
          <a:p>
            <a:pPr algn="ctr"/>
            <a:r>
              <a:rPr lang="fr-FR" sz="1100" dirty="0" smtClean="0"/>
              <a:t>Crédit Agricole PARIS LAFAYETTE (00222)</a:t>
            </a:r>
          </a:p>
          <a:p>
            <a:pPr algn="ctr"/>
            <a:r>
              <a:rPr lang="fr-FR" sz="1100" dirty="0" smtClean="0"/>
              <a:t> </a:t>
            </a:r>
          </a:p>
          <a:p>
            <a:pPr algn="ctr"/>
            <a:r>
              <a:rPr lang="fr-FR" sz="1100" b="1" dirty="0" smtClean="0"/>
              <a:t>IBAN</a:t>
            </a:r>
          </a:p>
          <a:p>
            <a:pPr algn="ctr"/>
            <a:r>
              <a:rPr lang="fr-FR" sz="1100" dirty="0" smtClean="0"/>
              <a:t>FR76 1820 6002 2265 0574 5764 818</a:t>
            </a:r>
          </a:p>
          <a:p>
            <a:pPr algn="ctr"/>
            <a:endParaRPr lang="fr-FR" sz="1100" dirty="0" smtClean="0"/>
          </a:p>
          <a:p>
            <a:pPr algn="ctr"/>
            <a:r>
              <a:rPr lang="fr-FR" sz="1100" b="1" dirty="0" smtClean="0"/>
              <a:t>BIC</a:t>
            </a:r>
          </a:p>
          <a:p>
            <a:pPr algn="ctr"/>
            <a:r>
              <a:rPr lang="fr-FR" sz="1100" dirty="0" smtClean="0"/>
              <a:t>AGRIFRPP882</a:t>
            </a:r>
          </a:p>
          <a:p>
            <a:pPr algn="just"/>
            <a:endParaRPr lang="fr-FR" sz="1100" dirty="0" smtClean="0"/>
          </a:p>
          <a:p>
            <a:pPr algn="just"/>
            <a:endParaRPr lang="fr-FR" sz="1100" dirty="0" smtClean="0"/>
          </a:p>
          <a:p>
            <a:pPr algn="just"/>
            <a:endParaRPr lang="fr-FR" sz="1100" dirty="0" smtClean="0"/>
          </a:p>
          <a:p>
            <a:pPr algn="just"/>
            <a:endParaRPr lang="fr-FR" sz="1100" dirty="0" smtClean="0"/>
          </a:p>
          <a:p>
            <a:pPr algn="just"/>
            <a:endParaRPr lang="fr-FR" sz="1100" dirty="0" smtClean="0"/>
          </a:p>
          <a:p>
            <a:pPr algn="just"/>
            <a:r>
              <a:rPr lang="fr-FR" sz="900" i="1" dirty="0" smtClean="0"/>
              <a:t>*Cocher la case qui concerne votre choix de formation.</a:t>
            </a:r>
          </a:p>
          <a:p>
            <a:pPr algn="just"/>
            <a:endParaRPr lang="fr-FR" sz="1400" b="1" dirty="0" smtClean="0">
              <a:solidFill>
                <a:schemeClr val="accent1"/>
              </a:solidFill>
            </a:endParaRPr>
          </a:p>
          <a:p>
            <a:pPr algn="just">
              <a:buBlip>
                <a:blip r:embed="rId4"/>
              </a:buBlip>
            </a:pPr>
            <a:endParaRPr lang="fr-FR" sz="1400" b="1" dirty="0" smtClean="0">
              <a:solidFill>
                <a:schemeClr val="accent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628652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bg2"/>
                </a:solidFill>
              </a:rPr>
              <a:t>Lucien ESSIQUE thérapeute, auteur et conférencier OCP BUSINESS CENTER 4</a:t>
            </a:r>
          </a:p>
          <a:p>
            <a:pPr algn="ctr"/>
            <a:r>
              <a:rPr lang="fr-FR" sz="900" dirty="0" smtClean="0">
                <a:solidFill>
                  <a:schemeClr val="bg2"/>
                </a:solidFill>
              </a:rPr>
              <a:t>66, avenue des Champs Elysées 75001 PARIS</a:t>
            </a:r>
          </a:p>
          <a:p>
            <a:pPr algn="ctr"/>
            <a:r>
              <a:rPr lang="fr-FR" sz="900" dirty="0" smtClean="0">
                <a:solidFill>
                  <a:schemeClr val="bg2"/>
                </a:solidFill>
              </a:rPr>
              <a:t>www.lucien-essique.fr  -   SIRET 183 697 397 00048</a:t>
            </a:r>
            <a:endParaRPr lang="en-GB" sz="9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Lucien Essiqu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7306B"/>
      </a:accent1>
      <a:accent2>
        <a:srgbClr val="ED7040"/>
      </a:accent2>
      <a:accent3>
        <a:srgbClr val="933F90"/>
      </a:accent3>
      <a:accent4>
        <a:srgbClr val="000000"/>
      </a:accent4>
      <a:accent5>
        <a:srgbClr val="000000"/>
      </a:accent5>
      <a:accent6>
        <a:srgbClr val="FFFFFF"/>
      </a:accent6>
      <a:hlink>
        <a:srgbClr val="ED7040"/>
      </a:hlink>
      <a:folHlink>
        <a:srgbClr val="ED7040"/>
      </a:folHlink>
    </a:clrScheme>
    <a:fontScheme name="Lucien Essique">
      <a:majorFont>
        <a:latin typeface="Ubuntu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316</Words>
  <Application>Microsoft Office PowerPoint</Application>
  <PresentationFormat>Affichage à l'écran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Lato</vt:lpstr>
      <vt:lpstr>Ubuntu</vt:lpstr>
      <vt:lpstr>Tema de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Judith Labaila</dc:creator>
  <cp:lastModifiedBy>Lucien</cp:lastModifiedBy>
  <cp:revision>23</cp:revision>
  <dcterms:created xsi:type="dcterms:W3CDTF">2020-06-10T10:31:51Z</dcterms:created>
  <dcterms:modified xsi:type="dcterms:W3CDTF">2021-12-20T10:05:03Z</dcterms:modified>
</cp:coreProperties>
</file>